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erriweather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f96aafe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f96aafe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fb5d0835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fb5d0835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fb5d0835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fb5d0835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f90675dd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f90675dd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f96aafe6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f96aafe6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f96aafe6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f96aafe6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f96aafe6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f96aafe6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f96aafe6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f96aafe6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fb5d0835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fb5d0835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f96aafe6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f96aafe6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f96aafe6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f96aafe6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2"/>
          <p:cNvSpPr/>
          <p:nvPr/>
        </p:nvSpPr>
        <p:spPr>
          <a:xfrm>
            <a:off x="110700" y="773175"/>
            <a:ext cx="8922600" cy="42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075" y="48600"/>
            <a:ext cx="694326" cy="6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mpthailand.com/copy-of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downes@charter.ac.t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hyperlink" Target="mailto:lstout@charter.ac.t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406975" y="215625"/>
            <a:ext cx="5442300" cy="7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24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406975" y="795625"/>
            <a:ext cx="41538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24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875" y="104625"/>
            <a:ext cx="1077350" cy="10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 l="5735" t="15079" r="48890" b="13893"/>
          <a:stretch/>
        </p:blipFill>
        <p:spPr>
          <a:xfrm>
            <a:off x="2516810" y="4480275"/>
            <a:ext cx="951813" cy="5671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6160" y="4480275"/>
            <a:ext cx="1979741" cy="5671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1" name="Google Shape;7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100" y="4480275"/>
            <a:ext cx="2142633" cy="5671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8">
            <a:alphaModFix/>
          </a:blip>
          <a:srcRect l="48210" t="25838" r="41757" b="56837"/>
          <a:stretch/>
        </p:blipFill>
        <p:spPr>
          <a:xfrm>
            <a:off x="4270288" y="4480275"/>
            <a:ext cx="583843" cy="5671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8">
            <a:alphaModFix/>
          </a:blip>
          <a:srcRect l="30031" t="69557" r="80564" b="11682"/>
          <a:stretch/>
        </p:blipFill>
        <p:spPr>
          <a:xfrm flipH="1">
            <a:off x="3584706" y="4480275"/>
            <a:ext cx="569506" cy="5671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8">
            <a:alphaModFix/>
          </a:blip>
          <a:srcRect l="53103" t="68857" r="67375" b="12381"/>
          <a:stretch/>
        </p:blipFill>
        <p:spPr>
          <a:xfrm flipH="1">
            <a:off x="5689365" y="4480275"/>
            <a:ext cx="1100712" cy="5671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9">
            <a:alphaModFix/>
          </a:blip>
          <a:srcRect l="36399" t="26415" r="53624" b="56904"/>
          <a:stretch/>
        </p:blipFill>
        <p:spPr>
          <a:xfrm>
            <a:off x="4970204" y="4480275"/>
            <a:ext cx="603072" cy="567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6" name="Google Shape;76;p13"/>
          <p:cNvSpPr txBox="1"/>
          <p:nvPr/>
        </p:nvSpPr>
        <p:spPr>
          <a:xfrm>
            <a:off x="593313" y="1796375"/>
            <a:ext cx="4798800" cy="10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Welcome to </a:t>
            </a:r>
            <a:endParaRPr sz="3600" b="1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Year 5</a:t>
            </a:r>
            <a:endParaRPr sz="3600" b="1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2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Trips...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259850" y="1504600"/>
            <a:ext cx="8676000" cy="3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latin typeface="Montserrat"/>
                <a:ea typeface="Montserrat"/>
                <a:cs typeface="Montserrat"/>
                <a:sym typeface="Montserrat"/>
              </a:rPr>
              <a:t>Two local area trips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Linked to Topic work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latin typeface="Montserrat"/>
                <a:ea typeface="Montserrat"/>
                <a:cs typeface="Montserrat"/>
                <a:sym typeface="Montserrat"/>
              </a:rPr>
              <a:t>Year 5 residential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iCamp Thailand, Kanchanaburi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11th-13th March 2020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More information nearer the time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https://www.icampthailand.com/copy-of-home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22025"/>
            <a:ext cx="4251849" cy="226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3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Birthdays...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259850" y="1504600"/>
            <a:ext cx="8676000" cy="3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latin typeface="Montserrat"/>
                <a:ea typeface="Montserrat"/>
                <a:cs typeface="Montserrat"/>
                <a:sym typeface="Montserrat"/>
              </a:rPr>
              <a:t>Parties</a:t>
            </a:r>
            <a:endParaRPr sz="2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Please contact us before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Healthy school…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Plastic free school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750" y="798409"/>
            <a:ext cx="3491994" cy="41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Reminders...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259850" y="1504600"/>
            <a:ext cx="8676000" cy="3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Lanyards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Line up at 7.50am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School uniform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Communication books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Update contact info at office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4187">
            <a:off x="5114800" y="1755300"/>
            <a:ext cx="3450300" cy="25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Meet the team...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000" y="1515357"/>
            <a:ext cx="1895801" cy="237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7274" y="1515939"/>
            <a:ext cx="1895801" cy="238138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4462625" y="4025100"/>
            <a:ext cx="42504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Class 5S</a:t>
            </a:r>
            <a:endParaRPr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Ms Louise				Ms Rhodz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601" y="1511463"/>
            <a:ext cx="1895803" cy="237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1800" y="1515949"/>
            <a:ext cx="1895801" cy="238137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1827100" y="4025100"/>
            <a:ext cx="1044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Class 5D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515000" y="4329750"/>
            <a:ext cx="13050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Ms Downes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2878200" y="4405400"/>
            <a:ext cx="13050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Ms Cris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Ms Downes...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25694"/>
          <a:stretch/>
        </p:blipFill>
        <p:spPr>
          <a:xfrm>
            <a:off x="153525" y="1366425"/>
            <a:ext cx="2562225" cy="19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 l="-2988" r="26171"/>
          <a:stretch/>
        </p:blipFill>
        <p:spPr>
          <a:xfrm>
            <a:off x="2715750" y="2522825"/>
            <a:ext cx="196825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5">
            <a:alphaModFix/>
          </a:blip>
          <a:srcRect b="25534"/>
          <a:stretch/>
        </p:blipFill>
        <p:spPr>
          <a:xfrm>
            <a:off x="3598350" y="768650"/>
            <a:ext cx="2297350" cy="171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8199" y="2686909"/>
            <a:ext cx="3891600" cy="223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5900" y="713550"/>
            <a:ext cx="2429297" cy="1820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Ms Louise...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50" y="1361825"/>
            <a:ext cx="3139725" cy="313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9775" y="1361825"/>
            <a:ext cx="3139724" cy="313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7550" y="989794"/>
            <a:ext cx="203835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Communication...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91725" y="1605675"/>
            <a:ext cx="4084200" cy="1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Email: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rdownes@charter.ac.th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lstout@charter.ac.th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237750" y="1427900"/>
            <a:ext cx="4605900" cy="3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Communication books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Class Blogs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Termly newsletter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Talk to the office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●"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Pop in and see us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49955">
            <a:off x="1243446" y="3297971"/>
            <a:ext cx="1487300" cy="14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Timetables...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300" y="1426700"/>
            <a:ext cx="7140625" cy="35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322425" y="2440125"/>
            <a:ext cx="7215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5D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 rot="5400000">
            <a:off x="3929650" y="1783050"/>
            <a:ext cx="1673400" cy="16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 rot="6406841">
            <a:off x="4875273" y="2388095"/>
            <a:ext cx="2931325" cy="1231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4426261">
            <a:off x="2684870" y="1315505"/>
            <a:ext cx="1673484" cy="1646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Timetables...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322425" y="2440125"/>
            <a:ext cx="7215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5S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l="16797" t="32130" r="25872" b="12691"/>
          <a:stretch/>
        </p:blipFill>
        <p:spPr>
          <a:xfrm>
            <a:off x="2350175" y="1444725"/>
            <a:ext cx="4821174" cy="34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 rot="4426261">
            <a:off x="2846045" y="2485880"/>
            <a:ext cx="1673484" cy="1646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/>
          <p:nvPr/>
        </p:nvSpPr>
        <p:spPr>
          <a:xfrm rot="4426261">
            <a:off x="3804195" y="3254030"/>
            <a:ext cx="1673484" cy="164628"/>
          </a:xfrm>
          <a:prstGeom prst="rightArrow">
            <a:avLst>
              <a:gd name="adj1" fmla="val 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/>
          <p:nvPr/>
        </p:nvSpPr>
        <p:spPr>
          <a:xfrm rot="4426261">
            <a:off x="5312970" y="2086980"/>
            <a:ext cx="1673484" cy="1646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Year 5 Topics...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259850" y="1504600"/>
            <a:ext cx="4699500" cy="3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Term 1.1: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Brainwaves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Space Explorers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Term 1.2: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What a Wonderful World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Term 2.1: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Existing, Endangered, Extinct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4882500" y="1580250"/>
            <a:ext cx="4084200" cy="3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Term 2.2: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Roots, Shoots and Fruits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Bake it!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Term 3: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AD 900 Ancient Civilisations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700" y="3642650"/>
            <a:ext cx="1698001" cy="12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9100" y="3360325"/>
            <a:ext cx="1300127" cy="159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227" y="1359752"/>
            <a:ext cx="1300125" cy="13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3850" y="650327"/>
            <a:ext cx="1015186" cy="13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ctrTitle" idx="4294967295"/>
          </p:nvPr>
        </p:nvSpPr>
        <p:spPr>
          <a:xfrm>
            <a:off x="7924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Charter International School</a:t>
            </a:r>
            <a:endParaRPr sz="1800" b="1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ctrTitle" idx="4294967295"/>
          </p:nvPr>
        </p:nvSpPr>
        <p:spPr>
          <a:xfrm>
            <a:off x="5158200" y="182250"/>
            <a:ext cx="38916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A3580"/>
                </a:solidFill>
                <a:latin typeface="Montserrat"/>
                <a:ea typeface="Montserrat"/>
                <a:cs typeface="Montserrat"/>
                <a:sym typeface="Montserrat"/>
              </a:rPr>
              <a:t>Parent Orientation 2019</a:t>
            </a:r>
            <a:endParaRPr sz="1800">
              <a:solidFill>
                <a:srgbClr val="0A35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153525" y="798400"/>
            <a:ext cx="586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Homework...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25" y="1504600"/>
            <a:ext cx="8737875" cy="210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8525" y="3606100"/>
            <a:ext cx="1806950" cy="128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On-screen Show (16:9)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Montserrat</vt:lpstr>
      <vt:lpstr>Merriweather</vt:lpstr>
      <vt:lpstr>Roboto</vt:lpstr>
      <vt:lpstr>Paradigm</vt:lpstr>
      <vt:lpstr>Charter International School</vt:lpstr>
      <vt:lpstr>Charter International School</vt:lpstr>
      <vt:lpstr>Charter International School</vt:lpstr>
      <vt:lpstr>Charter International School</vt:lpstr>
      <vt:lpstr>Charter International School</vt:lpstr>
      <vt:lpstr>Charter International School</vt:lpstr>
      <vt:lpstr>Charter International School</vt:lpstr>
      <vt:lpstr>Charter International School</vt:lpstr>
      <vt:lpstr>Charter International School</vt:lpstr>
      <vt:lpstr>Charter International School</vt:lpstr>
      <vt:lpstr>Charter International School</vt:lpstr>
      <vt:lpstr>Charter International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Charter International School</dc:title>
  <dc:creator>Louise Stout</dc:creator>
  <cp:lastModifiedBy>Louise Stout</cp:lastModifiedBy>
  <cp:revision>1</cp:revision>
  <dcterms:modified xsi:type="dcterms:W3CDTF">2019-08-27T07:32:33Z</dcterms:modified>
</cp:coreProperties>
</file>